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14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DEFCA-C790-4517-95D9-40C403DD60B4}" type="datetimeFigureOut">
              <a:rPr lang="en-US" smtClean="0"/>
              <a:t>7/8/2014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A507E-A037-4BC0-8EAE-6FF2B6EED0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725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DEFCA-C790-4517-95D9-40C403DD60B4}" type="datetimeFigureOut">
              <a:rPr lang="en-US" smtClean="0"/>
              <a:t>7/8/2014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A507E-A037-4BC0-8EAE-6FF2B6EED0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47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DEFCA-C790-4517-95D9-40C403DD60B4}" type="datetimeFigureOut">
              <a:rPr lang="en-US" smtClean="0"/>
              <a:t>7/8/2014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A507E-A037-4BC0-8EAE-6FF2B6EED0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226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DEFCA-C790-4517-95D9-40C403DD60B4}" type="datetimeFigureOut">
              <a:rPr lang="en-US" smtClean="0"/>
              <a:t>7/8/2014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A507E-A037-4BC0-8EAE-6FF2B6EED0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482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DEFCA-C790-4517-95D9-40C403DD60B4}" type="datetimeFigureOut">
              <a:rPr lang="en-US" smtClean="0"/>
              <a:t>7/8/2014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A507E-A037-4BC0-8EAE-6FF2B6EED0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975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DEFCA-C790-4517-95D9-40C403DD60B4}" type="datetimeFigureOut">
              <a:rPr lang="en-US" smtClean="0"/>
              <a:t>7/8/2014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A507E-A037-4BC0-8EAE-6FF2B6EED0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223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DEFCA-C790-4517-95D9-40C403DD60B4}" type="datetimeFigureOut">
              <a:rPr lang="en-US" smtClean="0"/>
              <a:t>7/8/2014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A507E-A037-4BC0-8EAE-6FF2B6EED0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595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DEFCA-C790-4517-95D9-40C403DD60B4}" type="datetimeFigureOut">
              <a:rPr lang="en-US" smtClean="0"/>
              <a:t>7/8/2014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A507E-A037-4BC0-8EAE-6FF2B6EED0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56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DEFCA-C790-4517-95D9-40C403DD60B4}" type="datetimeFigureOut">
              <a:rPr lang="en-US" smtClean="0"/>
              <a:t>7/8/2014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A507E-A037-4BC0-8EAE-6FF2B6EED0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859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DEFCA-C790-4517-95D9-40C403DD60B4}" type="datetimeFigureOut">
              <a:rPr lang="en-US" smtClean="0"/>
              <a:t>7/8/2014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A507E-A037-4BC0-8EAE-6FF2B6EED0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003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DEFCA-C790-4517-95D9-40C403DD60B4}" type="datetimeFigureOut">
              <a:rPr lang="en-US" smtClean="0"/>
              <a:t>7/8/2014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A507E-A037-4BC0-8EAE-6FF2B6EED0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266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7DEFCA-C790-4517-95D9-40C403DD60B4}" type="datetimeFigureOut">
              <a:rPr lang="en-US" smtClean="0"/>
              <a:t>7/8/2014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4A507E-A037-4BC0-8EAE-6FF2B6EED0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16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54" y="445532"/>
            <a:ext cx="9144000" cy="6096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307454" y="742168"/>
            <a:ext cx="4572000" cy="535531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ES" b="1" dirty="0" smtClean="0">
                <a:effectLst/>
                <a:latin typeface="Arabic Typesetting" panose="03020402040406030203" pitchFamily="66" charset="-78"/>
                <a:cs typeface="Arabic Typesetting" panose="03020402040406030203" pitchFamily="66" charset="-78"/>
              </a:rPr>
              <a:t>Historia De Abandono</a:t>
            </a:r>
          </a:p>
          <a:p>
            <a:pPr algn="ctr"/>
            <a:r>
              <a:rPr lang="es-ES" b="1" dirty="0" smtClean="0">
                <a:effectLst/>
                <a:latin typeface="Edwardian Script ITC" panose="030303020407070D0804" pitchFamily="66" charset="0"/>
              </a:rPr>
              <a:t>Te alejas de mí, dejándome solo y triste.</a:t>
            </a:r>
          </a:p>
          <a:p>
            <a:pPr algn="ctr"/>
            <a:r>
              <a:rPr lang="es-ES" b="1" dirty="0" smtClean="0">
                <a:effectLst/>
                <a:latin typeface="Edwardian Script ITC" panose="030303020407070D0804" pitchFamily="66" charset="0"/>
              </a:rPr>
              <a:t>Te veo marchar sin mediar palabras.</a:t>
            </a:r>
          </a:p>
          <a:p>
            <a:pPr algn="ctr"/>
            <a:r>
              <a:rPr lang="es-ES" b="1" dirty="0" smtClean="0">
                <a:effectLst/>
                <a:latin typeface="Edwardian Script ITC" panose="030303020407070D0804" pitchFamily="66" charset="0"/>
              </a:rPr>
              <a:t>Le pregunto al cielo cuando volverás,</a:t>
            </a:r>
          </a:p>
          <a:p>
            <a:pPr algn="ctr"/>
            <a:r>
              <a:rPr lang="es-ES" b="1" dirty="0" smtClean="0">
                <a:effectLst/>
                <a:latin typeface="Edwardian Script ITC" panose="030303020407070D0804" pitchFamily="66" charset="0"/>
              </a:rPr>
              <a:t>y me contesta:</a:t>
            </a:r>
          </a:p>
          <a:p>
            <a:pPr algn="ctr"/>
            <a:r>
              <a:rPr lang="es-ES" b="1" dirty="0" smtClean="0">
                <a:effectLst/>
                <a:latin typeface="Edwardian Script ITC" panose="030303020407070D0804" pitchFamily="66" charset="0"/>
              </a:rPr>
              <a:t>sólo el tiempo lo sabrá.</a:t>
            </a:r>
          </a:p>
          <a:p>
            <a:pPr algn="ctr"/>
            <a:r>
              <a:rPr lang="es-ES" b="1" dirty="0" smtClean="0">
                <a:effectLst/>
                <a:latin typeface="Edwardian Script ITC" panose="030303020407070D0804" pitchFamily="66" charset="0"/>
              </a:rPr>
              <a:t>Todo está en silencio.</a:t>
            </a:r>
          </a:p>
          <a:p>
            <a:pPr algn="ctr"/>
            <a:r>
              <a:rPr lang="es-ES" b="1" dirty="0" smtClean="0">
                <a:effectLst/>
                <a:latin typeface="Edwardian Script ITC" panose="030303020407070D0804" pitchFamily="66" charset="0"/>
              </a:rPr>
              <a:t>La vela </a:t>
            </a:r>
            <a:r>
              <a:rPr lang="es-ES" b="1" dirty="0" err="1" smtClean="0">
                <a:effectLst/>
                <a:latin typeface="Edwardian Script ITC" panose="030303020407070D0804" pitchFamily="66" charset="0"/>
              </a:rPr>
              <a:t>derritiendose</a:t>
            </a:r>
            <a:r>
              <a:rPr lang="es-ES" b="1" dirty="0" smtClean="0">
                <a:effectLst/>
                <a:latin typeface="Edwardian Script ITC" panose="030303020407070D0804" pitchFamily="66" charset="0"/>
              </a:rPr>
              <a:t> mientras la luz de la llama</a:t>
            </a:r>
          </a:p>
          <a:p>
            <a:pPr algn="ctr"/>
            <a:r>
              <a:rPr lang="es-ES" b="1" dirty="0" smtClean="0">
                <a:effectLst/>
                <a:latin typeface="Edwardian Script ITC" panose="030303020407070D0804" pitchFamily="66" charset="0"/>
              </a:rPr>
              <a:t>balancea mi sombra,</a:t>
            </a:r>
          </a:p>
          <a:p>
            <a:pPr algn="ctr"/>
            <a:r>
              <a:rPr lang="es-ES" b="1" dirty="0" smtClean="0">
                <a:effectLst/>
                <a:latin typeface="Edwardian Script ITC" panose="030303020407070D0804" pitchFamily="66" charset="0"/>
              </a:rPr>
              <a:t>a pesar de estar inmóvil,</a:t>
            </a:r>
          </a:p>
          <a:p>
            <a:pPr algn="ctr"/>
            <a:r>
              <a:rPr lang="es-ES" b="1" dirty="0" smtClean="0">
                <a:effectLst/>
                <a:latin typeface="Edwardian Script ITC" panose="030303020407070D0804" pitchFamily="66" charset="0"/>
              </a:rPr>
              <a:t>pensando sólo en ti.</a:t>
            </a:r>
          </a:p>
          <a:p>
            <a:pPr algn="ctr"/>
            <a:r>
              <a:rPr lang="es-ES" b="1" dirty="0" smtClean="0">
                <a:effectLst/>
                <a:latin typeface="Edwardian Script ITC" panose="030303020407070D0804" pitchFamily="66" charset="0"/>
              </a:rPr>
              <a:t>La pequeña mesa</a:t>
            </a:r>
          </a:p>
          <a:p>
            <a:pPr algn="ctr"/>
            <a:r>
              <a:rPr lang="es-ES" b="1" dirty="0" smtClean="0">
                <a:effectLst/>
                <a:latin typeface="Edwardian Script ITC" panose="030303020407070D0804" pitchFamily="66" charset="0"/>
              </a:rPr>
              <a:t>soportando lápiz, papel, vela,</a:t>
            </a:r>
          </a:p>
          <a:p>
            <a:pPr algn="ctr"/>
            <a:r>
              <a:rPr lang="es-ES" b="1" dirty="0" smtClean="0">
                <a:effectLst/>
                <a:latin typeface="Edwardian Script ITC" panose="030303020407070D0804" pitchFamily="66" charset="0"/>
              </a:rPr>
              <a:t>y la parte superior de mi cuerpo.</a:t>
            </a:r>
          </a:p>
          <a:p>
            <a:pPr algn="ctr"/>
            <a:r>
              <a:rPr lang="es-ES" b="1" dirty="0" smtClean="0">
                <a:effectLst/>
                <a:latin typeface="Edwardian Script ITC" panose="030303020407070D0804" pitchFamily="66" charset="0"/>
              </a:rPr>
              <a:t>Mi vista se pasea por la pequeña habitación.</a:t>
            </a:r>
          </a:p>
          <a:p>
            <a:pPr algn="ctr"/>
            <a:r>
              <a:rPr lang="es-ES" b="1" dirty="0" smtClean="0">
                <a:effectLst/>
                <a:latin typeface="Edwardian Script ITC" panose="030303020407070D0804" pitchFamily="66" charset="0"/>
              </a:rPr>
              <a:t>Veo el florero triste, las flores marchitas</a:t>
            </a:r>
          </a:p>
          <a:p>
            <a:pPr algn="ctr"/>
            <a:r>
              <a:rPr lang="es-ES" b="1" dirty="0" smtClean="0">
                <a:effectLst/>
                <a:latin typeface="Edwardian Script ITC" panose="030303020407070D0804" pitchFamily="66" charset="0"/>
              </a:rPr>
              <a:t>porque sólo tú les daba vida.</a:t>
            </a:r>
          </a:p>
          <a:p>
            <a:pPr algn="ctr"/>
            <a:r>
              <a:rPr lang="es-ES" b="1" dirty="0" smtClean="0">
                <a:effectLst/>
                <a:latin typeface="Edwardian Script ITC" panose="030303020407070D0804" pitchFamily="66" charset="0"/>
              </a:rPr>
              <a:t>Pronto se secarán,</a:t>
            </a:r>
          </a:p>
          <a:p>
            <a:pPr algn="ctr"/>
            <a:r>
              <a:rPr lang="es-ES" b="1" dirty="0" smtClean="0">
                <a:effectLst/>
                <a:latin typeface="Edwardian Script ITC" panose="030303020407070D0804" pitchFamily="66" charset="0"/>
              </a:rPr>
              <a:t>pero mis esperanzas de tenerte, de nuevo, no pasarán.</a:t>
            </a:r>
            <a:endParaRPr lang="es-ES" b="1" dirty="0">
              <a:effectLst/>
              <a:latin typeface="Edwardian Script ITC" panose="030303020407070D08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05800" y="6172200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031854" y="5987534"/>
            <a:ext cx="2133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err="1" smtClean="0">
                <a:latin typeface="Algerian" panose="04020705040A02060702" pitchFamily="82" charset="0"/>
              </a:rPr>
              <a:t>Texto</a:t>
            </a:r>
            <a:r>
              <a:rPr lang="en-US" sz="1100" b="1" dirty="0" smtClean="0">
                <a:latin typeface="Algerian" panose="04020705040A02060702" pitchFamily="82" charset="0"/>
              </a:rPr>
              <a:t> y </a:t>
            </a:r>
            <a:r>
              <a:rPr lang="en-US" sz="1100" b="1" dirty="0" err="1" smtClean="0">
                <a:latin typeface="Algerian" panose="04020705040A02060702" pitchFamily="82" charset="0"/>
              </a:rPr>
              <a:t>Foto</a:t>
            </a:r>
            <a:endParaRPr lang="en-US" sz="1100" b="1" dirty="0" smtClean="0">
              <a:latin typeface="Algerian" panose="04020705040A02060702" pitchFamily="82" charset="0"/>
            </a:endParaRPr>
          </a:p>
          <a:p>
            <a:r>
              <a:rPr lang="en-US" sz="1100" b="1" dirty="0" smtClean="0">
                <a:latin typeface="Algerian" panose="04020705040A02060702" pitchFamily="82" charset="0"/>
              </a:rPr>
              <a:t>Tony Virgil-Fawcett</a:t>
            </a:r>
          </a:p>
          <a:p>
            <a:r>
              <a:rPr lang="en-US" sz="1000" b="1" dirty="0" smtClean="0"/>
              <a:t>www.pensamientosenajenados.com</a:t>
            </a:r>
            <a:endParaRPr lang="en-US" sz="1000" b="1" dirty="0"/>
          </a:p>
        </p:txBody>
      </p:sp>
    </p:spTree>
    <p:extLst>
      <p:ext uri="{BB962C8B-B14F-4D97-AF65-F5344CB8AC3E}">
        <p14:creationId xmlns:p14="http://schemas.microsoft.com/office/powerpoint/2010/main" val="32405882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130</Words>
  <Application>Microsoft Office PowerPoint</Application>
  <PresentationFormat>On-screen Show (4:3)</PresentationFormat>
  <Paragraphs>22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lizzy</dc:creator>
  <cp:lastModifiedBy>lizzy</cp:lastModifiedBy>
  <cp:revision>2</cp:revision>
  <dcterms:created xsi:type="dcterms:W3CDTF">2014-07-08T18:17:46Z</dcterms:created>
  <dcterms:modified xsi:type="dcterms:W3CDTF">2014-07-08T18:34:37Z</dcterms:modified>
</cp:coreProperties>
</file>