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EFCA-C790-4517-95D9-40C403DD60B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507E-A037-4BC0-8EAE-6FF2B6EE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2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EFCA-C790-4517-95D9-40C403DD60B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507E-A037-4BC0-8EAE-6FF2B6EE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EFCA-C790-4517-95D9-40C403DD60B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507E-A037-4BC0-8EAE-6FF2B6EE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2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EFCA-C790-4517-95D9-40C403DD60B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507E-A037-4BC0-8EAE-6FF2B6EE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EFCA-C790-4517-95D9-40C403DD60B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507E-A037-4BC0-8EAE-6FF2B6EE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7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EFCA-C790-4517-95D9-40C403DD60B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507E-A037-4BC0-8EAE-6FF2B6EE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2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EFCA-C790-4517-95D9-40C403DD60B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507E-A037-4BC0-8EAE-6FF2B6EE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EFCA-C790-4517-95D9-40C403DD60B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507E-A037-4BC0-8EAE-6FF2B6EE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EFCA-C790-4517-95D9-40C403DD60B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507E-A037-4BC0-8EAE-6FF2B6EE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5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EFCA-C790-4517-95D9-40C403DD60B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507E-A037-4BC0-8EAE-6FF2B6EE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0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DEFCA-C790-4517-95D9-40C403DD60B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A507E-A037-4BC0-8EAE-6FF2B6EE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6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EFCA-C790-4517-95D9-40C403DD60B4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A507E-A037-4BC0-8EAE-6FF2B6EE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4" y="445532"/>
            <a:ext cx="9144000" cy="609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07454" y="742168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 smtClean="0"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Historia De Abandono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Te alejas de mí, dejándome solo y triste.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Te veo marchar sin mediar palabras.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Le pregunto al cielo cuando volverás,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y me contesta: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sólo el tiempo lo sabrá.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Todo está en silencio.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La vela </a:t>
            </a:r>
            <a:r>
              <a:rPr lang="es-ES" b="1" dirty="0" err="1" smtClean="0">
                <a:effectLst/>
                <a:latin typeface="Edwardian Script ITC" panose="030303020407070D0804" pitchFamily="66" charset="0"/>
              </a:rPr>
              <a:t>derritiendose</a:t>
            </a:r>
            <a:r>
              <a:rPr lang="es-ES" b="1" dirty="0" smtClean="0">
                <a:effectLst/>
                <a:latin typeface="Edwardian Script ITC" panose="030303020407070D0804" pitchFamily="66" charset="0"/>
              </a:rPr>
              <a:t> mientras la luz de la llama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balancea mi sombra,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a pesar de estar inmóvil,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pensando sólo en ti.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La pequeña mesa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soportando lápiz, papel, vela,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y la parte superior de mi cuerpo.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Mi vista se pasea por la pequeña habitación.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Veo el florero triste, las flores marchitas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porque sólo tú les daba vida.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Pronto se secarán,</a:t>
            </a:r>
          </a:p>
          <a:p>
            <a:pPr algn="ctr"/>
            <a:r>
              <a:rPr lang="es-ES" b="1" dirty="0" smtClean="0">
                <a:effectLst/>
                <a:latin typeface="Edwardian Script ITC" panose="030303020407070D0804" pitchFamily="66" charset="0"/>
              </a:rPr>
              <a:t>pero mis esperanzas de tenerte, de nuevo, no pasarán.</a:t>
            </a:r>
            <a:endParaRPr lang="es-ES" b="1" dirty="0">
              <a:effectLst/>
              <a:latin typeface="Edwardian Script ITC" panose="030303020407070D08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0" y="6172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31854" y="5987534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>
                <a:latin typeface="Algerian" panose="04020705040A02060702" pitchFamily="82" charset="0"/>
              </a:rPr>
              <a:t>Texto</a:t>
            </a:r>
            <a:r>
              <a:rPr lang="en-US" sz="1100" b="1" dirty="0" smtClean="0">
                <a:latin typeface="Algerian" panose="04020705040A02060702" pitchFamily="82" charset="0"/>
              </a:rPr>
              <a:t> y </a:t>
            </a:r>
            <a:r>
              <a:rPr lang="en-US" sz="1100" b="1" dirty="0" err="1" smtClean="0">
                <a:latin typeface="Algerian" panose="04020705040A02060702" pitchFamily="82" charset="0"/>
              </a:rPr>
              <a:t>Foto</a:t>
            </a:r>
            <a:endParaRPr lang="en-US" sz="1100" b="1" dirty="0" smtClean="0">
              <a:latin typeface="Algerian" panose="04020705040A02060702" pitchFamily="82" charset="0"/>
            </a:endParaRPr>
          </a:p>
          <a:p>
            <a:r>
              <a:rPr lang="en-US" sz="1100" b="1" dirty="0" smtClean="0">
                <a:latin typeface="Algerian" panose="04020705040A02060702" pitchFamily="82" charset="0"/>
              </a:rPr>
              <a:t>Tony Virgil-Fawcett</a:t>
            </a:r>
          </a:p>
          <a:p>
            <a:r>
              <a:rPr lang="en-US" sz="1000" b="1" dirty="0" smtClean="0"/>
              <a:t>www.pensamientosenajenados.com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24058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130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lizzy</dc:creator>
  <cp:lastModifiedBy>lizzy</cp:lastModifiedBy>
  <cp:revision>2</cp:revision>
  <dcterms:created xsi:type="dcterms:W3CDTF">2014-07-08T18:17:46Z</dcterms:created>
  <dcterms:modified xsi:type="dcterms:W3CDTF">2014-07-08T18:34:37Z</dcterms:modified>
</cp:coreProperties>
</file>